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FF00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89" autoAdjust="0"/>
    <p:restoredTop sz="90929"/>
  </p:normalViewPr>
  <p:slideViewPr>
    <p:cSldViewPr>
      <p:cViewPr varScale="1">
        <p:scale>
          <a:sx n="66" d="100"/>
          <a:sy n="66" d="100"/>
        </p:scale>
        <p:origin x="-16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0A39F-0675-4D42-BEE9-6BD01CA812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34FB0E-C552-49D2-923E-DD39F7EFE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FCD71-987A-4108-AF9E-05DF8B7F25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E43A00-7C74-4C1D-828E-0B73DF5304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7E78C-554C-45F7-A5F5-20B19BC078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7B595C-09F7-408D-A345-964428F508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2F703-D47F-4F29-848E-6DFD316E82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27CA40-C70D-4197-9685-ADB8F822EF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2E1229-ACDC-40E9-8307-34CF0FC8CE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F9FE63-8050-4589-B914-4E2515F68C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5A912-9CD8-498C-A1C4-2D439510AE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ED7DB7-E724-443E-A376-5FEF0FE3BBB4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772400" y="5791200"/>
            <a:ext cx="1295400" cy="97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1.xml"/><Relationship Id="rId18" Type="http://schemas.openxmlformats.org/officeDocument/2006/relationships/slide" Target="slide16.xml"/><Relationship Id="rId26" Type="http://schemas.openxmlformats.org/officeDocument/2006/relationships/slide" Target="slide9.xml"/><Relationship Id="rId3" Type="http://schemas.openxmlformats.org/officeDocument/2006/relationships/image" Target="../media/image2.jpeg"/><Relationship Id="rId21" Type="http://schemas.openxmlformats.org/officeDocument/2006/relationships/slide" Target="slide4.xml"/><Relationship Id="rId7" Type="http://schemas.openxmlformats.org/officeDocument/2006/relationships/slide" Target="slide18.xml"/><Relationship Id="rId12" Type="http://schemas.openxmlformats.org/officeDocument/2006/relationships/slide" Target="slide20.xml"/><Relationship Id="rId17" Type="http://schemas.openxmlformats.org/officeDocument/2006/relationships/slide" Target="slide15.xml"/><Relationship Id="rId25" Type="http://schemas.openxmlformats.org/officeDocument/2006/relationships/slide" Target="slide8.xml"/><Relationship Id="rId33" Type="http://schemas.openxmlformats.org/officeDocument/2006/relationships/image" Target="../media/image7.jpeg"/><Relationship Id="rId2" Type="http://schemas.openxmlformats.org/officeDocument/2006/relationships/slideLayout" Target="../slideLayouts/slideLayout6.xml"/><Relationship Id="rId16" Type="http://schemas.openxmlformats.org/officeDocument/2006/relationships/slide" Target="slide14.xml"/><Relationship Id="rId20" Type="http://schemas.openxmlformats.org/officeDocument/2006/relationships/slide" Target="slide3.xml"/><Relationship Id="rId29" Type="http://schemas.openxmlformats.org/officeDocument/2006/relationships/image" Target="../media/image3.jpeg"/><Relationship Id="rId1" Type="http://schemas.openxmlformats.org/officeDocument/2006/relationships/themeOverride" Target="../theme/themeOverride1.xml"/><Relationship Id="rId6" Type="http://schemas.openxmlformats.org/officeDocument/2006/relationships/slide" Target="slide17.xml"/><Relationship Id="rId11" Type="http://schemas.openxmlformats.org/officeDocument/2006/relationships/slide" Target="slide19.xml"/><Relationship Id="rId24" Type="http://schemas.openxmlformats.org/officeDocument/2006/relationships/slide" Target="slide7.xml"/><Relationship Id="rId32" Type="http://schemas.openxmlformats.org/officeDocument/2006/relationships/image" Target="../media/image6.jpeg"/><Relationship Id="rId5" Type="http://schemas.openxmlformats.org/officeDocument/2006/relationships/slide" Target="slide23.xml"/><Relationship Id="rId15" Type="http://schemas.openxmlformats.org/officeDocument/2006/relationships/slide" Target="slide13.xml"/><Relationship Id="rId23" Type="http://schemas.openxmlformats.org/officeDocument/2006/relationships/slide" Target="slide6.xml"/><Relationship Id="rId28" Type="http://schemas.openxmlformats.org/officeDocument/2006/relationships/slide" Target="slide11.xml"/><Relationship Id="rId10" Type="http://schemas.openxmlformats.org/officeDocument/2006/relationships/slide" Target="slide26.xml"/><Relationship Id="rId19" Type="http://schemas.openxmlformats.org/officeDocument/2006/relationships/slide" Target="slide2.xml"/><Relationship Id="rId31" Type="http://schemas.openxmlformats.org/officeDocument/2006/relationships/image" Target="../media/image5.jpeg"/><Relationship Id="rId4" Type="http://schemas.openxmlformats.org/officeDocument/2006/relationships/slide" Target="slide22.xml"/><Relationship Id="rId9" Type="http://schemas.openxmlformats.org/officeDocument/2006/relationships/slide" Target="slide25.xml"/><Relationship Id="rId14" Type="http://schemas.openxmlformats.org/officeDocument/2006/relationships/slide" Target="slide12.xml"/><Relationship Id="rId22" Type="http://schemas.openxmlformats.org/officeDocument/2006/relationships/slide" Target="slide5.xml"/><Relationship Id="rId27" Type="http://schemas.openxmlformats.org/officeDocument/2006/relationships/slide" Target="slide10.xml"/><Relationship Id="rId30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458200" cy="457200"/>
          </a:xfrm>
        </p:spPr>
        <p:txBody>
          <a:bodyPr/>
          <a:lstStyle/>
          <a:p>
            <a:r>
              <a:rPr lang="en-US" b="1"/>
              <a:t>The Earth Science Game Show</a:t>
            </a:r>
          </a:p>
        </p:txBody>
      </p:sp>
      <p:sp>
        <p:nvSpPr>
          <p:cNvPr id="2106" name="AutoShape 5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7" name="AutoShape 5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11" name="AutoShape 6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6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12" name="AutoShape 6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7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8" name="AutoShape 6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8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9" name="AutoShape 6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9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0" name="AutoShape 6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3152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0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13" name="AutoShape 6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14" name="AutoShape 6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15" name="AutoShape 6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5626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101" name="AutoShape 5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102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103" name="AutoShape 5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104" name="AutoShape 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105" name="AutoShape 5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100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1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19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3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0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4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1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55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2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56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048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3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sp>
        <p:nvSpPr>
          <p:cNvPr id="205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16764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4" action="ppaction://hlinksldjump"/>
              </a:rPr>
              <a:t>100</a:t>
            </a:r>
            <a:endParaRPr lang="en-US" b="1">
              <a:latin typeface="Arial" charset="0"/>
            </a:endParaRPr>
          </a:p>
        </p:txBody>
      </p:sp>
      <p:sp>
        <p:nvSpPr>
          <p:cNvPr id="2058" name="AutoShape 1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26670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5" action="ppaction://hlinksldjump"/>
              </a:rPr>
              <a:t>200</a:t>
            </a:r>
            <a:endParaRPr lang="en-US" b="1">
              <a:latin typeface="Arial" charset="0"/>
            </a:endParaRPr>
          </a:p>
        </p:txBody>
      </p:sp>
      <p:sp>
        <p:nvSpPr>
          <p:cNvPr id="2059" name="AutoShape 1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36576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6" action="ppaction://hlinksldjump"/>
              </a:rPr>
              <a:t>300</a:t>
            </a:r>
            <a:endParaRPr lang="en-US" b="1">
              <a:latin typeface="Arial" charset="0"/>
            </a:endParaRPr>
          </a:p>
        </p:txBody>
      </p:sp>
      <p:sp>
        <p:nvSpPr>
          <p:cNvPr id="2060" name="AutoShape 12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46482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7" action="ppaction://hlinksldjump"/>
              </a:rPr>
              <a:t>400</a:t>
            </a:r>
            <a:endParaRPr lang="en-US" b="1">
              <a:latin typeface="Arial" charset="0"/>
            </a:endParaRPr>
          </a:p>
        </p:txBody>
      </p:sp>
      <p:sp>
        <p:nvSpPr>
          <p:cNvPr id="2061" name="AutoShape 1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57400" y="5638800"/>
            <a:ext cx="1524000" cy="762000"/>
          </a:xfrm>
          <a:prstGeom prst="actionButtonBlank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  <a:hlinkClick r:id="rId28" action="ppaction://hlinksldjump"/>
              </a:rPr>
              <a:t>500</a:t>
            </a:r>
            <a:endParaRPr lang="en-US" b="1">
              <a:latin typeface="Arial" charset="0"/>
            </a:endParaRPr>
          </a:p>
        </p:txBody>
      </p:sp>
      <p:graphicFrame>
        <p:nvGraphicFramePr>
          <p:cNvPr id="2129" name="Group 81"/>
          <p:cNvGraphicFramePr>
            <a:graphicFrameLocks noGrp="1"/>
          </p:cNvGraphicFramePr>
          <p:nvPr/>
        </p:nvGraphicFramePr>
        <p:xfrm>
          <a:off x="228600" y="990600"/>
          <a:ext cx="8686800" cy="431800"/>
        </p:xfrm>
        <a:graphic>
          <a:graphicData uri="http://schemas.openxmlformats.org/drawingml/2006/table">
            <a:tbl>
              <a:tblPr/>
              <a:tblGrid>
                <a:gridCol w="1722438"/>
                <a:gridCol w="1722437"/>
                <a:gridCol w="1812925"/>
                <a:gridCol w="1752600"/>
                <a:gridCol w="16764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29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0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1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2"/>
                      <a:srcRect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List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blipFill dpi="0" rotWithShape="0">
                      <a:blip r:embed="rId33"/>
                      <a:srcRect/>
                      <a:tile tx="0" ty="0" sx="100000" sy="100000" flip="none" algn="tl"/>
                    </a:blip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400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Solar energy is an ________ resource?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5029200" y="39624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an inexhaustible resource?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500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tilt and rotation of the Earth on its axis as it revolves around the sun is responsible for this cycle.</a:t>
            </a:r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seasons?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100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In order for tomato plants to make their own food, their leaves must absorb these 2 things.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4876800" y="43434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sunlight and carbon dioxide?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200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Coal is considered a ___________ resource.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5181600" y="38100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a nonrenewable resource?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300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fifth planet from the sun.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639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Jupiter?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400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Most canyons are the result of </a:t>
            </a:r>
            <a:r>
              <a:rPr lang="en-US" dirty="0" smtClean="0"/>
              <a:t>______ </a:t>
            </a:r>
            <a:r>
              <a:rPr lang="en-US" dirty="0"/>
              <a:t>caused </a:t>
            </a:r>
            <a:r>
              <a:rPr lang="en-US" dirty="0" smtClean="0"/>
              <a:t>by rivers.</a:t>
            </a:r>
            <a:endParaRPr lang="en-US" dirty="0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</a:t>
            </a:r>
            <a:r>
              <a:rPr lang="en-US" sz="2800" b="1" dirty="0" smtClean="0"/>
              <a:t>is erosion?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Vocabulary-3 for 500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This is a landform formed by volcanic activity that can be found on both the earth and the moon.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are </a:t>
            </a:r>
            <a:r>
              <a:rPr lang="en-US" sz="2800" b="1" dirty="0" smtClean="0"/>
              <a:t>volcanos /mountains</a:t>
            </a:r>
            <a:r>
              <a:rPr lang="en-US" sz="2800" b="1" dirty="0"/>
              <a:t>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100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A match will not burn on the moon because there </a:t>
            </a:r>
            <a:r>
              <a:rPr lang="en-US"/>
              <a:t>is </a:t>
            </a:r>
            <a:r>
              <a:rPr lang="en-US" smtClean="0"/>
              <a:t>no __________.</a:t>
            </a:r>
            <a:endParaRPr lang="en-US" dirty="0"/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oxygen?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200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What can scientists study to learn about animals that have been extinct for millions of years?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fossils?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300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 dirty="0"/>
              <a:t>Coal is a fossil fuel that was formed hundreds of millions of years ago from the remains of __________.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5029200" y="4572000"/>
            <a:ext cx="3048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</a:t>
            </a:r>
            <a:r>
              <a:rPr lang="en-US" sz="2800" b="1" dirty="0" smtClean="0"/>
              <a:t>are dead plants and animals?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14800" y="1752600"/>
            <a:ext cx="4648200" cy="2667000"/>
          </a:xfrm>
        </p:spPr>
        <p:txBody>
          <a:bodyPr/>
          <a:lstStyle/>
          <a:p>
            <a:pPr marL="0" indent="0">
              <a:spcBef>
                <a:spcPct val="0"/>
              </a:spcBef>
              <a:buFontTx/>
              <a:buNone/>
            </a:pPr>
            <a:r>
              <a:rPr lang="en-US" dirty="0" smtClean="0"/>
              <a:t>What planet comes after Saturn?</a:t>
            </a:r>
            <a:endParaRPr lang="en-US" dirty="0"/>
          </a:p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100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876800" y="4114800"/>
            <a:ext cx="3048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/>
              <a:t>Uranus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400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A rock was taken from the moon and brought to the earth.  _______ will be different about this rock.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weight?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bg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Vocabulary-4 for 500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moon shines at night even though it produces no light.  It can do this because it __________.</a:t>
            </a: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876800" y="44196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 How does the moon reflect light from the sun?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100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__________ will make a quick change to the Earth’s surface.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5029200" y="41910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volcanoes or earthquakes?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200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sz="2800"/>
              <a:t>Freezing and melting water causes rocks to break slowly into smaller and smaller pieces.  This is a type of what process?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05400" y="45720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weathering?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300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Oil, natural gas and coal provide most of the energy we use today.  We call them ________ resources.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953000" y="44196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nonrenewable resources?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400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Name 3 fossil fuels.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105400" y="38862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are oil, natural gas, and coal?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FF99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Vocabulary-5 for 500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 dirty="0"/>
              <a:t>Name </a:t>
            </a:r>
            <a:r>
              <a:rPr lang="en-US" dirty="0" smtClean="0"/>
              <a:t>an </a:t>
            </a:r>
            <a:r>
              <a:rPr lang="en-US" dirty="0"/>
              <a:t>inexhaustible </a:t>
            </a:r>
            <a:r>
              <a:rPr lang="en-US" dirty="0" smtClean="0"/>
              <a:t>resource.</a:t>
            </a:r>
            <a:endParaRPr lang="en-US" dirty="0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5029200" y="3733800"/>
            <a:ext cx="304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is air, wind, sunlight and tidal energy?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2133600"/>
            <a:ext cx="4343400" cy="2590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process where water vapor becomes a liquid.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200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condensation?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is the force that holds the planet and their moons in orbit.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300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gravity?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400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causes the phases of the moon.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4876800" y="41148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The moon orbiting the Earth.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chemeClr val="accent2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Vocabulary-1 for 500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takes about 28 days to complete.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moon or lunar cycle?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100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This gas in the air would increase if a large number of trees were cut down.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carbon dioxide?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200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US"/>
              <a:t>The movement of sand along the beach and the erosion of rock on the shore are the direct result of a force caused by this.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/>
              <a:t>What are ocean </a:t>
            </a:r>
            <a:r>
              <a:rPr lang="en-US" sz="2800" b="1" dirty="0" smtClean="0"/>
              <a:t>waves or tides?</a:t>
            </a:r>
            <a:endParaRPr lang="en-US" sz="28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solidFill>
            <a:schemeClr val="tx2"/>
          </a:solidFill>
          <a:ln w="76200">
            <a:pattFill prst="sphere">
              <a:fgClr>
                <a:schemeClr val="tx1"/>
              </a:fgClr>
              <a:bgClr>
                <a:srgbClr val="FF99CC"/>
              </a:bgClr>
            </a:pattFill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Vocabulary-2 for 300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0" y="2209800"/>
            <a:ext cx="4343400" cy="2362200"/>
          </a:xfrm>
          <a:noFill/>
          <a:ln/>
        </p:spPr>
        <p:txBody>
          <a:bodyPr/>
          <a:lstStyle/>
          <a:p>
            <a:pPr marL="0" indent="0">
              <a:buFontTx/>
              <a:buNone/>
            </a:pPr>
            <a:r>
              <a:rPr lang="en-US"/>
              <a:t>The energy that causes seawater to form water vapor comes from this source.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648200" y="6426200"/>
            <a:ext cx="2909888" cy="274638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>
            <a:spAutoFit/>
          </a:bodyPr>
          <a:lstStyle/>
          <a:p>
            <a:r>
              <a:rPr lang="en-US" sz="1200" b="1"/>
              <a:t>Push the </a:t>
            </a:r>
            <a:r>
              <a:rPr lang="en-US" sz="1200" b="1">
                <a:solidFill>
                  <a:schemeClr val="accent2"/>
                </a:solidFill>
              </a:rPr>
              <a:t>Space Bar</a:t>
            </a:r>
            <a:r>
              <a:rPr lang="en-US" sz="1200" b="1"/>
              <a:t> to check your answer.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181600" y="5029200"/>
            <a:ext cx="304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/>
              <a:t>What is the sun?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utoUpdateAnimBg="0"/>
    </p:bldLst>
  </p:timing>
</p:sld>
</file>

<file path=ppt/theme/theme1.xml><?xml version="1.0" encoding="utf-8"?>
<a:theme xmlns:a="http://schemas.openxmlformats.org/drawingml/2006/main" name="SAMAGNAB2">
  <a:themeElements>
    <a:clrScheme name="SAMAGNAB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AMAGNAB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AGNAB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MAGNAB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AGNAB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FF"/>
    </a:hlink>
    <a:folHlink>
      <a:srgbClr val="FF33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D:\PROGRA~1\SCHOOL~1\DRL\bin\SAMAGNAB2.pot</Template>
  <TotalTime>136</TotalTime>
  <Words>835</Words>
  <Application>Microsoft Office PowerPoint</Application>
  <PresentationFormat>On-screen Show (4:3)</PresentationFormat>
  <Paragraphs>131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SAMAGNAB2</vt:lpstr>
      <vt:lpstr>The Earth Science Game Show</vt:lpstr>
      <vt:lpstr>Vocabulary-1 for 100</vt:lpstr>
      <vt:lpstr>Vocabulary-1 for 200</vt:lpstr>
      <vt:lpstr>Vocabulary-1 for 300</vt:lpstr>
      <vt:lpstr>Vocabulary-1 for 400</vt:lpstr>
      <vt:lpstr>Vocabulary-1 for 500</vt:lpstr>
      <vt:lpstr>Vocabulary-2 for 100</vt:lpstr>
      <vt:lpstr>Vocabulary-2 for 200</vt:lpstr>
      <vt:lpstr>Vocabulary-2 for 300</vt:lpstr>
      <vt:lpstr>Vocabulary-2 for 400</vt:lpstr>
      <vt:lpstr>Vocabulary-2 for 500</vt:lpstr>
      <vt:lpstr>Vocabulary-3 for 100</vt:lpstr>
      <vt:lpstr>Vocabulary-3 for 200</vt:lpstr>
      <vt:lpstr>Vocabulary-3 for 300</vt:lpstr>
      <vt:lpstr>Vocabulary-3 for 400</vt:lpstr>
      <vt:lpstr>Vocabulary-3 for 500</vt:lpstr>
      <vt:lpstr>Vocabulary-4 for 100</vt:lpstr>
      <vt:lpstr>Vocabulary-4 for 200</vt:lpstr>
      <vt:lpstr>Vocabulary-4 for 300</vt:lpstr>
      <vt:lpstr>Vocabulary-4 for 400</vt:lpstr>
      <vt:lpstr>Vocabulary-4 for 500</vt:lpstr>
      <vt:lpstr>Vocabulary-5 for 100</vt:lpstr>
      <vt:lpstr>Vocabulary-5 for 200</vt:lpstr>
      <vt:lpstr>Vocabulary-5 for 300</vt:lpstr>
      <vt:lpstr>Vocabulary-5 for 400</vt:lpstr>
      <vt:lpstr>Vocabulary-5 for 500</vt:lpstr>
    </vt:vector>
  </TitlesOfParts>
  <Manager>SchoolKit.com Inc.</Manager>
  <Company>C-FB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Math Review Game Show</dc:title>
  <dc:subject>SchoolKit.com Inc.</dc:subject>
  <dc:creator>Amy Bramhall</dc:creator>
  <dc:description>© 1999 SchoolKit.com Inc.    www.SchoolKit.com_x000d_
_x000d_
This template is a component of the SchoolKit Digital Resource Library and is licensed only to currently subscribed users of the library. For more information visit:_x000d_
www.SchoolKit.com</dc:description>
  <cp:lastModifiedBy>Andrea</cp:lastModifiedBy>
  <cp:revision>13</cp:revision>
  <dcterms:created xsi:type="dcterms:W3CDTF">2002-10-07T16:29:06Z</dcterms:created>
  <dcterms:modified xsi:type="dcterms:W3CDTF">2015-04-13T02:51:13Z</dcterms:modified>
</cp:coreProperties>
</file>